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9050000" cy="10715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4" d="100"/>
          <a:sy n="54" d="100"/>
        </p:scale>
        <p:origin x="629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6460" y="0"/>
            <a:ext cx="19111188" cy="1071283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06873" y="2923643"/>
            <a:ext cx="10649483" cy="2368020"/>
          </a:xfrm>
        </p:spPr>
        <p:txBody>
          <a:bodyPr anchor="b">
            <a:noAutofit/>
          </a:bodyPr>
          <a:lstStyle>
            <a:lvl1pPr algn="ctr">
              <a:defRPr sz="8438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06873" y="5714995"/>
            <a:ext cx="10649483" cy="2063753"/>
          </a:xfrm>
        </p:spPr>
        <p:txBody>
          <a:bodyPr anchor="t">
            <a:normAutofit/>
          </a:bodyPr>
          <a:lstStyle>
            <a:lvl1pPr marL="0" indent="0" algn="ctr">
              <a:buNone/>
              <a:defRPr sz="3281">
                <a:solidFill>
                  <a:schemeClr val="tx1"/>
                </a:solidFill>
              </a:defRPr>
            </a:lvl1pPr>
            <a:lvl2pPr marL="7143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28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431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57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71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286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0006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715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473801" y="7871348"/>
            <a:ext cx="1402292" cy="436563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206871" y="7871348"/>
            <a:ext cx="8147867" cy="436563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995157" y="7871348"/>
            <a:ext cx="861198" cy="436563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4206874" y="5503330"/>
            <a:ext cx="1064948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3548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4064" y="7524086"/>
            <a:ext cx="15015103" cy="885528"/>
          </a:xfrm>
        </p:spPr>
        <p:txBody>
          <a:bodyPr anchor="b">
            <a:normAutofit/>
          </a:bodyPr>
          <a:lstStyle>
            <a:lvl1pPr algn="ctr">
              <a:defRPr sz="375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27230" y="1627187"/>
            <a:ext cx="15790581" cy="5212295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500"/>
            </a:lvl1pPr>
            <a:lvl2pPr marL="714375" indent="0">
              <a:buNone/>
              <a:defRPr sz="2500"/>
            </a:lvl2pPr>
            <a:lvl3pPr marL="1428750" indent="0">
              <a:buNone/>
              <a:defRPr sz="2500"/>
            </a:lvl3pPr>
            <a:lvl4pPr marL="2143125" indent="0">
              <a:buNone/>
              <a:defRPr sz="2500"/>
            </a:lvl4pPr>
            <a:lvl5pPr marL="2857500" indent="0">
              <a:buNone/>
              <a:defRPr sz="2500"/>
            </a:lvl5pPr>
            <a:lvl6pPr marL="3571875" indent="0">
              <a:buNone/>
              <a:defRPr sz="2500"/>
            </a:lvl6pPr>
            <a:lvl7pPr marL="4286250" indent="0">
              <a:buNone/>
              <a:defRPr sz="2500"/>
            </a:lvl7pPr>
            <a:lvl8pPr marL="5000625" indent="0">
              <a:buNone/>
              <a:defRPr sz="2500"/>
            </a:lvl8pPr>
            <a:lvl9pPr marL="5715000" indent="0">
              <a:buNone/>
              <a:defRPr sz="25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24064" y="8409614"/>
            <a:ext cx="15015103" cy="771425"/>
          </a:xfrm>
        </p:spPr>
        <p:txBody>
          <a:bodyPr>
            <a:normAutofit/>
          </a:bodyPr>
          <a:lstStyle>
            <a:lvl1pPr marL="0" indent="0" algn="ctr">
              <a:buNone/>
              <a:defRPr sz="2188"/>
            </a:lvl1pPr>
            <a:lvl2pPr marL="714375" indent="0">
              <a:buNone/>
              <a:defRPr sz="1875"/>
            </a:lvl2pPr>
            <a:lvl3pPr marL="1428750" indent="0">
              <a:buNone/>
              <a:defRPr sz="1563"/>
            </a:lvl3pPr>
            <a:lvl4pPr marL="2143125" indent="0">
              <a:buNone/>
              <a:defRPr sz="1406"/>
            </a:lvl4pPr>
            <a:lvl5pPr marL="2857500" indent="0">
              <a:buNone/>
              <a:defRPr sz="1406"/>
            </a:lvl5pPr>
            <a:lvl6pPr marL="3571875" indent="0">
              <a:buNone/>
              <a:defRPr sz="1406"/>
            </a:lvl6pPr>
            <a:lvl7pPr marL="4286250" indent="0">
              <a:buNone/>
              <a:defRPr sz="1406"/>
            </a:lvl7pPr>
            <a:lvl8pPr marL="5000625" indent="0">
              <a:buNone/>
              <a:defRPr sz="1406"/>
            </a:lvl8pPr>
            <a:lvl9pPr marL="5715000" indent="0">
              <a:buNone/>
              <a:defRPr sz="1406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743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7294" y="1534581"/>
            <a:ext cx="14988644" cy="4616981"/>
          </a:xfrm>
        </p:spPr>
        <p:txBody>
          <a:bodyPr anchor="ctr">
            <a:normAutofit/>
          </a:bodyPr>
          <a:lstStyle>
            <a:lvl1pPr algn="ctr">
              <a:defRPr sz="5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37294" y="6786562"/>
            <a:ext cx="14988644" cy="23944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125">
                <a:solidFill>
                  <a:schemeClr val="tx1"/>
                </a:solidFill>
              </a:defRPr>
            </a:lvl1pPr>
            <a:lvl2pPr marL="714375" indent="0">
              <a:buNone/>
              <a:defRPr sz="2813">
                <a:solidFill>
                  <a:schemeClr val="tx1">
                    <a:tint val="75000"/>
                  </a:schemeClr>
                </a:solidFill>
              </a:defRPr>
            </a:lvl2pPr>
            <a:lvl3pPr marL="142875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3pPr>
            <a:lvl4pPr marL="21431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4pPr>
            <a:lvl5pPr marL="28575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5pPr>
            <a:lvl6pPr marL="357187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6pPr>
            <a:lvl7pPr marL="428625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7pPr>
            <a:lvl8pPr marL="50006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8pPr>
            <a:lvl9pPr marL="57150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181514" y="6469061"/>
            <a:ext cx="1469890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8081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9708" y="1534581"/>
            <a:ext cx="14525622" cy="3704169"/>
          </a:xfrm>
        </p:spPr>
        <p:txBody>
          <a:bodyPr anchor="ctr">
            <a:normAutofit/>
          </a:bodyPr>
          <a:lstStyle>
            <a:lvl1pPr algn="ctr">
              <a:defRPr sz="50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616894" y="5238750"/>
            <a:ext cx="13811253" cy="91281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3125"/>
            </a:lvl1pPr>
            <a:lvl2pPr marL="714375" indent="0">
              <a:buFontTx/>
              <a:buNone/>
              <a:defRPr/>
            </a:lvl2pPr>
            <a:lvl3pPr marL="1428750" indent="0">
              <a:buFontTx/>
              <a:buNone/>
              <a:defRPr/>
            </a:lvl3pPr>
            <a:lvl4pPr marL="2143125" indent="0">
              <a:buFontTx/>
              <a:buNone/>
              <a:defRPr/>
            </a:lvl4pPr>
            <a:lvl5pPr marL="28575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4064" y="6786562"/>
            <a:ext cx="15015103" cy="23944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125">
                <a:solidFill>
                  <a:schemeClr val="tx1"/>
                </a:solidFill>
              </a:defRPr>
            </a:lvl1pPr>
            <a:lvl2pPr marL="714375" indent="0">
              <a:buNone/>
              <a:defRPr sz="2813">
                <a:solidFill>
                  <a:schemeClr val="tx1">
                    <a:tint val="75000"/>
                  </a:schemeClr>
                </a:solidFill>
              </a:defRPr>
            </a:lvl2pPr>
            <a:lvl3pPr marL="142875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3pPr>
            <a:lvl4pPr marL="21431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4pPr>
            <a:lvl5pPr marL="28575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5pPr>
            <a:lvl6pPr marL="357187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6pPr>
            <a:lvl7pPr marL="428625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7pPr>
            <a:lvl8pPr marL="50006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8pPr>
            <a:lvl9pPr marL="57150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346895" y="1374939"/>
            <a:ext cx="952500" cy="913713"/>
          </a:xfrm>
          <a:prstGeom prst="rect">
            <a:avLst/>
          </a:prstGeom>
        </p:spPr>
        <p:txBody>
          <a:bodyPr vert="horz" lIns="142875" tIns="71438" rIns="142875" bIns="71438" rtlCol="0" anchor="ctr">
            <a:noAutofit/>
          </a:bodyPr>
          <a:lstStyle/>
          <a:p>
            <a:pPr lvl="0"/>
            <a:r>
              <a:rPr lang="en-US" sz="125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562917" y="4418547"/>
            <a:ext cx="952500" cy="913713"/>
          </a:xfrm>
          <a:prstGeom prst="rect">
            <a:avLst/>
          </a:prstGeom>
        </p:spPr>
        <p:txBody>
          <a:bodyPr vert="horz" lIns="142875" tIns="71438" rIns="142875" bIns="71438" rtlCol="0" anchor="ctr">
            <a:noAutofit/>
          </a:bodyPr>
          <a:lstStyle/>
          <a:p>
            <a:pPr lvl="0" algn="r"/>
            <a:r>
              <a:rPr lang="en-US" sz="125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181514" y="6469061"/>
            <a:ext cx="1469890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581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4066" y="5169658"/>
            <a:ext cx="15015106" cy="2295000"/>
          </a:xfrm>
        </p:spPr>
        <p:txBody>
          <a:bodyPr anchor="b">
            <a:normAutofit/>
          </a:bodyPr>
          <a:lstStyle>
            <a:lvl1pPr algn="l">
              <a:defRPr sz="5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4064" y="7464658"/>
            <a:ext cx="15015106" cy="1344375"/>
          </a:xfrm>
        </p:spPr>
        <p:txBody>
          <a:bodyPr anchor="t">
            <a:normAutofit/>
          </a:bodyPr>
          <a:lstStyle>
            <a:lvl1pPr marL="0" indent="0" algn="l">
              <a:buNone/>
              <a:defRPr sz="3125">
                <a:solidFill>
                  <a:schemeClr val="tx1"/>
                </a:solidFill>
              </a:defRPr>
            </a:lvl1pPr>
            <a:lvl2pPr marL="714375" indent="0">
              <a:buNone/>
              <a:defRPr sz="2813">
                <a:solidFill>
                  <a:schemeClr val="tx1">
                    <a:tint val="75000"/>
                  </a:schemeClr>
                </a:solidFill>
              </a:defRPr>
            </a:lvl2pPr>
            <a:lvl3pPr marL="142875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3pPr>
            <a:lvl4pPr marL="21431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4pPr>
            <a:lvl5pPr marL="28575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5pPr>
            <a:lvl6pPr marL="357187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6pPr>
            <a:lvl7pPr marL="428625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7pPr>
            <a:lvl8pPr marL="50006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8pPr>
            <a:lvl9pPr marL="57150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9130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9708" y="1534581"/>
            <a:ext cx="14525622" cy="3505731"/>
          </a:xfrm>
        </p:spPr>
        <p:txBody>
          <a:bodyPr anchor="ctr">
            <a:normAutofit/>
          </a:bodyPr>
          <a:lstStyle>
            <a:lvl1pPr algn="ctr">
              <a:defRPr sz="50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2024064" y="5686425"/>
            <a:ext cx="15015106" cy="138588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750">
                <a:solidFill>
                  <a:schemeClr val="tx1"/>
                </a:solidFill>
              </a:defRPr>
            </a:lvl1pPr>
            <a:lvl2pPr marL="714375" indent="0">
              <a:buNone/>
              <a:defRPr sz="2813">
                <a:solidFill>
                  <a:schemeClr val="tx1">
                    <a:tint val="75000"/>
                  </a:schemeClr>
                </a:solidFill>
              </a:defRPr>
            </a:lvl2pPr>
            <a:lvl3pPr marL="142875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3pPr>
            <a:lvl4pPr marL="21431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4pPr>
            <a:lvl5pPr marL="28575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5pPr>
            <a:lvl6pPr marL="357187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6pPr>
            <a:lvl7pPr marL="428625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7pPr>
            <a:lvl8pPr marL="50006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8pPr>
            <a:lvl9pPr marL="57150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4064" y="7077604"/>
            <a:ext cx="15015106" cy="2103438"/>
          </a:xfrm>
        </p:spPr>
        <p:txBody>
          <a:bodyPr anchor="t">
            <a:normAutofit/>
          </a:bodyPr>
          <a:lstStyle>
            <a:lvl1pPr marL="0" indent="0" algn="l">
              <a:buNone/>
              <a:defRPr sz="2813">
                <a:solidFill>
                  <a:schemeClr val="tx1"/>
                </a:solidFill>
              </a:defRPr>
            </a:lvl1pPr>
            <a:lvl2pPr marL="714375" indent="0">
              <a:buNone/>
              <a:defRPr sz="2813">
                <a:solidFill>
                  <a:schemeClr val="tx1">
                    <a:tint val="75000"/>
                  </a:schemeClr>
                </a:solidFill>
              </a:defRPr>
            </a:lvl2pPr>
            <a:lvl3pPr marL="142875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3pPr>
            <a:lvl4pPr marL="21431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4pPr>
            <a:lvl5pPr marL="28575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5pPr>
            <a:lvl6pPr marL="357187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6pPr>
            <a:lvl7pPr marL="428625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7pPr>
            <a:lvl8pPr marL="50006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8pPr>
            <a:lvl9pPr marL="57150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346895" y="1374939"/>
            <a:ext cx="952500" cy="913713"/>
          </a:xfrm>
          <a:prstGeom prst="rect">
            <a:avLst/>
          </a:prstGeom>
        </p:spPr>
        <p:txBody>
          <a:bodyPr vert="horz" lIns="142875" tIns="71438" rIns="142875" bIns="71438" rtlCol="0" anchor="ctr">
            <a:noAutofit/>
          </a:bodyPr>
          <a:lstStyle/>
          <a:p>
            <a:pPr lvl="0"/>
            <a:r>
              <a:rPr lang="en-US" sz="125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562917" y="4061345"/>
            <a:ext cx="952500" cy="913713"/>
          </a:xfrm>
          <a:prstGeom prst="rect">
            <a:avLst/>
          </a:prstGeom>
        </p:spPr>
        <p:txBody>
          <a:bodyPr vert="horz" lIns="142875" tIns="71438" rIns="142875" bIns="71438" rtlCol="0" anchor="ctr">
            <a:noAutofit/>
          </a:bodyPr>
          <a:lstStyle/>
          <a:p>
            <a:pPr lvl="0" algn="r"/>
            <a:r>
              <a:rPr lang="en-US" sz="125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181514" y="5357813"/>
            <a:ext cx="1469890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6751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4064" y="1534581"/>
            <a:ext cx="15015103" cy="350573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2024064" y="5672138"/>
            <a:ext cx="15015106" cy="1314450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4375">
                <a:solidFill>
                  <a:schemeClr val="tx1"/>
                </a:solidFill>
              </a:defRPr>
            </a:lvl1pPr>
            <a:lvl2pPr marL="714375" indent="0">
              <a:buNone/>
              <a:defRPr sz="2813">
                <a:solidFill>
                  <a:schemeClr val="tx1">
                    <a:tint val="75000"/>
                  </a:schemeClr>
                </a:solidFill>
              </a:defRPr>
            </a:lvl2pPr>
            <a:lvl3pPr marL="142875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3pPr>
            <a:lvl4pPr marL="21431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4pPr>
            <a:lvl5pPr marL="28575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5pPr>
            <a:lvl6pPr marL="357187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6pPr>
            <a:lvl7pPr marL="428625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7pPr>
            <a:lvl8pPr marL="50006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8pPr>
            <a:lvl9pPr marL="57150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4063" y="6984999"/>
            <a:ext cx="15015109" cy="2196042"/>
          </a:xfrm>
        </p:spPr>
        <p:txBody>
          <a:bodyPr anchor="t">
            <a:normAutofit/>
          </a:bodyPr>
          <a:lstStyle>
            <a:lvl1pPr marL="0" indent="0" algn="l">
              <a:buNone/>
              <a:defRPr sz="2813">
                <a:solidFill>
                  <a:schemeClr val="tx1"/>
                </a:solidFill>
              </a:defRPr>
            </a:lvl1pPr>
            <a:lvl2pPr marL="714375" indent="0">
              <a:buNone/>
              <a:defRPr sz="2813">
                <a:solidFill>
                  <a:schemeClr val="tx1">
                    <a:tint val="75000"/>
                  </a:schemeClr>
                </a:solidFill>
              </a:defRPr>
            </a:lvl2pPr>
            <a:lvl3pPr marL="142875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3pPr>
            <a:lvl4pPr marL="21431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4pPr>
            <a:lvl5pPr marL="28575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5pPr>
            <a:lvl6pPr marL="357187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6pPr>
            <a:lvl7pPr marL="428625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7pPr>
            <a:lvl8pPr marL="50006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8pPr>
            <a:lvl9pPr marL="57150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181514" y="5357813"/>
            <a:ext cx="1469890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0994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2181514" y="3783541"/>
            <a:ext cx="1469890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8750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061495" y="1534580"/>
            <a:ext cx="2954523" cy="764646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24060" y="1534581"/>
            <a:ext cx="11614102" cy="7646459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849828" y="1547813"/>
            <a:ext cx="0" cy="76200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9872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2181514" y="3783541"/>
            <a:ext cx="1469890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057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8545" y="2738447"/>
            <a:ext cx="12747950" cy="2847678"/>
          </a:xfrm>
        </p:spPr>
        <p:txBody>
          <a:bodyPr anchor="b">
            <a:normAutofit/>
          </a:bodyPr>
          <a:lstStyle>
            <a:lvl1pPr algn="ctr">
              <a:defRPr sz="6875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8542" y="6009455"/>
            <a:ext cx="12747953" cy="1491480"/>
          </a:xfrm>
        </p:spPr>
        <p:txBody>
          <a:bodyPr anchor="t">
            <a:normAutofit/>
          </a:bodyPr>
          <a:lstStyle>
            <a:lvl1pPr marL="0" indent="0" algn="ctr">
              <a:buNone/>
              <a:defRPr sz="3750">
                <a:solidFill>
                  <a:schemeClr val="tx1"/>
                </a:solidFill>
              </a:defRPr>
            </a:lvl1pPr>
            <a:lvl2pPr marL="714375" indent="0">
              <a:buNone/>
              <a:defRPr sz="2813">
                <a:solidFill>
                  <a:schemeClr val="tx1">
                    <a:tint val="75000"/>
                  </a:schemeClr>
                </a:solidFill>
              </a:defRPr>
            </a:lvl2pPr>
            <a:lvl3pPr marL="142875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3pPr>
            <a:lvl4pPr marL="21431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4pPr>
            <a:lvl5pPr marL="28575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5pPr>
            <a:lvl6pPr marL="357187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6pPr>
            <a:lvl7pPr marL="428625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7pPr>
            <a:lvl8pPr marL="5000625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8pPr>
            <a:lvl9pPr marL="5715000" indent="0">
              <a:buNone/>
              <a:defRPr sz="21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144880" y="5797789"/>
            <a:ext cx="1275528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6607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2181514" y="3783541"/>
            <a:ext cx="1469890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28825" y="4000500"/>
            <a:ext cx="7372350" cy="5172075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658350" y="4000500"/>
            <a:ext cx="7372350" cy="5172075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780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4063" y="4153958"/>
            <a:ext cx="7372350" cy="900409"/>
          </a:xfrm>
        </p:spPr>
        <p:txBody>
          <a:bodyPr anchor="b">
            <a:noAutofit/>
          </a:bodyPr>
          <a:lstStyle>
            <a:lvl1pPr marL="0" indent="0">
              <a:spcBef>
                <a:spcPts val="1050"/>
              </a:spcBef>
              <a:spcAft>
                <a:spcPts val="938"/>
              </a:spcAft>
              <a:buNone/>
              <a:defRPr sz="4375" b="0">
                <a:solidFill>
                  <a:schemeClr val="accent1"/>
                </a:solidFill>
              </a:defRPr>
            </a:lvl1pPr>
            <a:lvl2pPr marL="714375" indent="0">
              <a:buNone/>
              <a:defRPr sz="3125" b="1"/>
            </a:lvl2pPr>
            <a:lvl3pPr marL="1428750" indent="0">
              <a:buNone/>
              <a:defRPr sz="2813" b="1"/>
            </a:lvl3pPr>
            <a:lvl4pPr marL="2143125" indent="0">
              <a:buNone/>
              <a:defRPr sz="2500" b="1"/>
            </a:lvl4pPr>
            <a:lvl5pPr marL="2857500" indent="0">
              <a:buNone/>
              <a:defRPr sz="2500" b="1"/>
            </a:lvl5pPr>
            <a:lvl6pPr marL="3571875" indent="0">
              <a:buNone/>
              <a:defRPr sz="2500" b="1"/>
            </a:lvl6pPr>
            <a:lvl7pPr marL="4286250" indent="0">
              <a:buNone/>
              <a:defRPr sz="2500" b="1"/>
            </a:lvl7pPr>
            <a:lvl8pPr marL="5000625" indent="0">
              <a:buNone/>
              <a:defRPr sz="2500" b="1"/>
            </a:lvl8pPr>
            <a:lvl9pPr marL="5715000" indent="0">
              <a:buNone/>
              <a:defRPr sz="25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24063" y="5067598"/>
            <a:ext cx="7372350" cy="411344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657297" y="4153958"/>
            <a:ext cx="7372350" cy="900409"/>
          </a:xfrm>
        </p:spPr>
        <p:txBody>
          <a:bodyPr anchor="b">
            <a:noAutofit/>
          </a:bodyPr>
          <a:lstStyle>
            <a:lvl1pPr marL="0" indent="0">
              <a:spcBef>
                <a:spcPts val="1050"/>
              </a:spcBef>
              <a:spcAft>
                <a:spcPts val="938"/>
              </a:spcAft>
              <a:buNone/>
              <a:defRPr sz="4375" b="0">
                <a:solidFill>
                  <a:schemeClr val="accent1"/>
                </a:solidFill>
              </a:defRPr>
            </a:lvl1pPr>
            <a:lvl2pPr marL="714375" indent="0">
              <a:buNone/>
              <a:defRPr sz="3125" b="1"/>
            </a:lvl2pPr>
            <a:lvl3pPr marL="1428750" indent="0">
              <a:buNone/>
              <a:defRPr sz="2813" b="1"/>
            </a:lvl3pPr>
            <a:lvl4pPr marL="2143125" indent="0">
              <a:buNone/>
              <a:defRPr sz="2500" b="1"/>
            </a:lvl4pPr>
            <a:lvl5pPr marL="2857500" indent="0">
              <a:buNone/>
              <a:defRPr sz="2500" b="1"/>
            </a:lvl5pPr>
            <a:lvl6pPr marL="3571875" indent="0">
              <a:buNone/>
              <a:defRPr sz="2500" b="1"/>
            </a:lvl6pPr>
            <a:lvl7pPr marL="4286250" indent="0">
              <a:buNone/>
              <a:defRPr sz="2500" b="1"/>
            </a:lvl7pPr>
            <a:lvl8pPr marL="5000625" indent="0">
              <a:buNone/>
              <a:defRPr sz="2500" b="1"/>
            </a:lvl8pPr>
            <a:lvl9pPr marL="5715000" indent="0">
              <a:buNone/>
              <a:defRPr sz="25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657297" y="5067598"/>
            <a:ext cx="7372350" cy="411344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2181514" y="3783541"/>
            <a:ext cx="1469890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51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2181514" y="3783541"/>
            <a:ext cx="1469890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986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2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1580" y="2169584"/>
            <a:ext cx="5810086" cy="2143125"/>
          </a:xfrm>
        </p:spPr>
        <p:txBody>
          <a:bodyPr anchor="b">
            <a:normAutofit/>
          </a:bodyPr>
          <a:lstStyle>
            <a:lvl1pPr algn="ctr">
              <a:defRPr sz="375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66669" y="1534580"/>
            <a:ext cx="8546041" cy="7646461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21580" y="4736039"/>
            <a:ext cx="5810086" cy="3810006"/>
          </a:xfrm>
        </p:spPr>
        <p:txBody>
          <a:bodyPr anchor="t">
            <a:normAutofit/>
          </a:bodyPr>
          <a:lstStyle>
            <a:lvl1pPr marL="0" indent="0" algn="ctr">
              <a:buNone/>
              <a:defRPr sz="2500"/>
            </a:lvl1pPr>
            <a:lvl2pPr marL="714375" indent="0">
              <a:buNone/>
              <a:defRPr sz="1875"/>
            </a:lvl2pPr>
            <a:lvl3pPr marL="1428750" indent="0">
              <a:buNone/>
              <a:defRPr sz="1563"/>
            </a:lvl3pPr>
            <a:lvl4pPr marL="2143125" indent="0">
              <a:buNone/>
              <a:defRPr sz="1406"/>
            </a:lvl4pPr>
            <a:lvl5pPr marL="2857500" indent="0">
              <a:buNone/>
              <a:defRPr sz="1406"/>
            </a:lvl5pPr>
            <a:lvl6pPr marL="3571875" indent="0">
              <a:buNone/>
              <a:defRPr sz="1406"/>
            </a:lvl6pPr>
            <a:lvl7pPr marL="4286250" indent="0">
              <a:buNone/>
              <a:defRPr sz="1406"/>
            </a:lvl7pPr>
            <a:lvl8pPr marL="5000625" indent="0">
              <a:buNone/>
              <a:defRPr sz="1406"/>
            </a:lvl8pPr>
            <a:lvl9pPr marL="5715000" indent="0">
              <a:buNone/>
              <a:defRPr sz="1406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181514" y="4550833"/>
            <a:ext cx="549140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5530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4061" y="2943487"/>
            <a:ext cx="9752838" cy="2143125"/>
          </a:xfrm>
        </p:spPr>
        <p:txBody>
          <a:bodyPr anchor="b">
            <a:normAutofit/>
          </a:bodyPr>
          <a:lstStyle>
            <a:lvl1pPr algn="ctr">
              <a:defRPr sz="4375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648174" y="1627188"/>
            <a:ext cx="4786480" cy="746125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500"/>
            </a:lvl1pPr>
            <a:lvl2pPr marL="714375" indent="0">
              <a:buNone/>
              <a:defRPr sz="2500"/>
            </a:lvl2pPr>
            <a:lvl3pPr marL="1428750" indent="0">
              <a:buNone/>
              <a:defRPr sz="2500"/>
            </a:lvl3pPr>
            <a:lvl4pPr marL="2143125" indent="0">
              <a:buNone/>
              <a:defRPr sz="2500"/>
            </a:lvl4pPr>
            <a:lvl5pPr marL="2857500" indent="0">
              <a:buNone/>
              <a:defRPr sz="2500"/>
            </a:lvl5pPr>
            <a:lvl6pPr marL="3571875" indent="0">
              <a:buNone/>
              <a:defRPr sz="2500"/>
            </a:lvl6pPr>
            <a:lvl7pPr marL="4286250" indent="0">
              <a:buNone/>
              <a:defRPr sz="2500"/>
            </a:lvl7pPr>
            <a:lvl8pPr marL="5000625" indent="0">
              <a:buNone/>
              <a:defRPr sz="2500"/>
            </a:lvl8pPr>
            <a:lvl9pPr marL="5715000" indent="0">
              <a:buNone/>
              <a:defRPr sz="25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24061" y="5086613"/>
            <a:ext cx="9752838" cy="28575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13"/>
            </a:lvl1pPr>
            <a:lvl2pPr marL="714375" indent="0">
              <a:buNone/>
              <a:defRPr sz="1875"/>
            </a:lvl2pPr>
            <a:lvl3pPr marL="1428750" indent="0">
              <a:buNone/>
              <a:defRPr sz="1563"/>
            </a:lvl3pPr>
            <a:lvl4pPr marL="2143125" indent="0">
              <a:buNone/>
              <a:defRPr sz="1406"/>
            </a:lvl4pPr>
            <a:lvl5pPr marL="2857500" indent="0">
              <a:buNone/>
              <a:defRPr sz="1406"/>
            </a:lvl5pPr>
            <a:lvl6pPr marL="3571875" indent="0">
              <a:buNone/>
              <a:defRPr sz="1406"/>
            </a:lvl6pPr>
            <a:lvl7pPr marL="4286250" indent="0">
              <a:buNone/>
              <a:defRPr sz="1406"/>
            </a:lvl7pPr>
            <a:lvl8pPr marL="5000625" indent="0">
              <a:buNone/>
              <a:defRPr sz="1406"/>
            </a:lvl8pPr>
            <a:lvl9pPr marL="5715000" indent="0">
              <a:buNone/>
              <a:defRPr sz="1406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62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4588" y="0"/>
            <a:ext cx="19109316" cy="1071283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24066" y="1534582"/>
            <a:ext cx="15001869" cy="203729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4064" y="3995206"/>
            <a:ext cx="15001869" cy="51858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558595" y="9326562"/>
            <a:ext cx="2500313" cy="436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63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24064" y="9326562"/>
            <a:ext cx="11415469" cy="436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63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177971" y="9326562"/>
            <a:ext cx="847964" cy="436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63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740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ctr" defTabSz="714375" rtl="0" eaLnBrk="1" latinLnBrk="0" hangingPunct="1">
        <a:spcBef>
          <a:spcPct val="0"/>
        </a:spcBef>
        <a:buNone/>
        <a:defRPr sz="6875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46484" indent="-446484" algn="l" defTabSz="714375" rtl="0" eaLnBrk="1" latinLnBrk="0" hangingPunct="1">
        <a:spcBef>
          <a:spcPct val="20000"/>
        </a:spcBef>
        <a:spcAft>
          <a:spcPts val="938"/>
        </a:spcAft>
        <a:buClr>
          <a:schemeClr val="accent1"/>
        </a:buClr>
        <a:buSzPct val="115000"/>
        <a:buFont typeface="Arial"/>
        <a:buChar char="•"/>
        <a:defRPr sz="37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1160859" indent="-446484" algn="l" defTabSz="714375" rtl="0" eaLnBrk="1" latinLnBrk="0" hangingPunct="1">
        <a:spcBef>
          <a:spcPct val="20000"/>
        </a:spcBef>
        <a:spcAft>
          <a:spcPts val="938"/>
        </a:spcAft>
        <a:buClr>
          <a:schemeClr val="accent1"/>
        </a:buClr>
        <a:buSzPct val="115000"/>
        <a:buFont typeface="Arial"/>
        <a:buChar char="•"/>
        <a:defRPr sz="3125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875234" indent="-446484" algn="l" defTabSz="714375" rtl="0" eaLnBrk="1" latinLnBrk="0" hangingPunct="1">
        <a:spcBef>
          <a:spcPct val="20000"/>
        </a:spcBef>
        <a:spcAft>
          <a:spcPts val="938"/>
        </a:spcAft>
        <a:buClr>
          <a:schemeClr val="accent1"/>
        </a:buClr>
        <a:buSzPct val="115000"/>
        <a:buFont typeface="Arial"/>
        <a:buChar char="•"/>
        <a:defRPr sz="2813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2411016" indent="-267891" algn="l" defTabSz="714375" rtl="0" eaLnBrk="1" latinLnBrk="0" hangingPunct="1">
        <a:spcBef>
          <a:spcPct val="20000"/>
        </a:spcBef>
        <a:spcAft>
          <a:spcPts val="938"/>
        </a:spcAft>
        <a:buClr>
          <a:schemeClr val="accent1"/>
        </a:buClr>
        <a:buSzPct val="115000"/>
        <a:buFont typeface="Arial"/>
        <a:buChar char="•"/>
        <a:defRPr sz="25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3125391" indent="-267891" algn="l" defTabSz="714375" rtl="0" eaLnBrk="1" latinLnBrk="0" hangingPunct="1">
        <a:spcBef>
          <a:spcPct val="20000"/>
        </a:spcBef>
        <a:spcAft>
          <a:spcPts val="938"/>
        </a:spcAft>
        <a:buClr>
          <a:schemeClr val="accent1"/>
        </a:buClr>
        <a:buSzPct val="115000"/>
        <a:buFont typeface="Arial"/>
        <a:buChar char="•"/>
        <a:defRPr sz="2188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929063" indent="-357188" algn="l" defTabSz="714375" rtl="0" eaLnBrk="1" latinLnBrk="0" hangingPunct="1">
        <a:spcBef>
          <a:spcPct val="20000"/>
        </a:spcBef>
        <a:spcAft>
          <a:spcPts val="938"/>
        </a:spcAft>
        <a:buClr>
          <a:schemeClr val="accent1"/>
        </a:buClr>
        <a:buSzPct val="115000"/>
        <a:buFont typeface="Arial"/>
        <a:buChar char="•"/>
        <a:defRPr sz="2188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4643438" indent="-357188" algn="l" defTabSz="714375" rtl="0" eaLnBrk="1" latinLnBrk="0" hangingPunct="1">
        <a:spcBef>
          <a:spcPct val="20000"/>
        </a:spcBef>
        <a:spcAft>
          <a:spcPts val="938"/>
        </a:spcAft>
        <a:buClr>
          <a:schemeClr val="accent1"/>
        </a:buClr>
        <a:buSzPct val="115000"/>
        <a:buFont typeface="Arial"/>
        <a:buChar char="•"/>
        <a:defRPr sz="2188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5357813" indent="-357188" algn="l" defTabSz="714375" rtl="0" eaLnBrk="1" latinLnBrk="0" hangingPunct="1">
        <a:spcBef>
          <a:spcPct val="20000"/>
        </a:spcBef>
        <a:spcAft>
          <a:spcPts val="938"/>
        </a:spcAft>
        <a:buClr>
          <a:schemeClr val="accent1"/>
        </a:buClr>
        <a:buSzPct val="115000"/>
        <a:buFont typeface="Arial"/>
        <a:buChar char="•"/>
        <a:defRPr sz="2188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6072188" indent="-357188" algn="l" defTabSz="714375" rtl="0" eaLnBrk="1" latinLnBrk="0" hangingPunct="1">
        <a:spcBef>
          <a:spcPct val="20000"/>
        </a:spcBef>
        <a:spcAft>
          <a:spcPts val="938"/>
        </a:spcAft>
        <a:buClr>
          <a:schemeClr val="accent1"/>
        </a:buClr>
        <a:buSzPct val="115000"/>
        <a:buFont typeface="Arial"/>
        <a:buChar char="•"/>
        <a:defRPr sz="2188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4375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1pPr>
      <a:lvl2pPr marL="714375" algn="l" defTabSz="714375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2pPr>
      <a:lvl3pPr marL="1428750" algn="l" defTabSz="714375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3pPr>
      <a:lvl4pPr marL="2143125" algn="l" defTabSz="714375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4pPr>
      <a:lvl5pPr marL="2857500" algn="l" defTabSz="714375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5pPr>
      <a:lvl6pPr marL="3571875" algn="l" defTabSz="714375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6pPr>
      <a:lvl7pPr marL="4286250" algn="l" defTabSz="714375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7pPr>
      <a:lvl8pPr marL="5000625" algn="l" defTabSz="714375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8pPr>
      <a:lvl9pPr marL="5715000" algn="l" defTabSz="714375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050000" cy="107156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050000" cy="107156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050000" cy="107156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050000" cy="107156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77389902-98EF-5842-59E0-031443603C9D}"/>
              </a:ext>
            </a:extLst>
          </p:cNvPr>
          <p:cNvSpPr txBox="1"/>
          <p:nvPr/>
        </p:nvSpPr>
        <p:spPr>
          <a:xfrm>
            <a:off x="6043613" y="3094943"/>
            <a:ext cx="65151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AI</a:t>
            </a:r>
            <a:r>
              <a:rPr lang="zh-TW" altLang="en-US" sz="9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語音助理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3467A05-701A-E09D-BD1E-1795F1EB84DA}"/>
              </a:ext>
            </a:extLst>
          </p:cNvPr>
          <p:cNvSpPr txBox="1"/>
          <p:nvPr/>
        </p:nvSpPr>
        <p:spPr>
          <a:xfrm>
            <a:off x="3367087" y="6515100"/>
            <a:ext cx="12315825" cy="2371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2BBE777-7D48-18F3-83D7-2D23FAC0FEF6}"/>
              </a:ext>
            </a:extLst>
          </p:cNvPr>
          <p:cNvSpPr txBox="1"/>
          <p:nvPr/>
        </p:nvSpPr>
        <p:spPr>
          <a:xfrm>
            <a:off x="4152900" y="5804655"/>
            <a:ext cx="118490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9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實習專案</a:t>
            </a:r>
            <a:r>
              <a:rPr lang="en-US" altLang="zh-TW" sz="9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-</a:t>
            </a:r>
            <a:r>
              <a:rPr lang="zh-TW" altLang="en-US" sz="9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系統展示</a:t>
            </a:r>
          </a:p>
        </p:txBody>
      </p:sp>
    </p:spTree>
    <p:extLst>
      <p:ext uri="{BB962C8B-B14F-4D97-AF65-F5344CB8AC3E}">
        <p14:creationId xmlns:p14="http://schemas.microsoft.com/office/powerpoint/2010/main" val="4073203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月31日(1)">
            <a:hlinkClick r:id="" action="ppaction://media"/>
            <a:extLst>
              <a:ext uri="{FF2B5EF4-FFF2-40B4-BE49-F238E27FC236}">
                <a16:creationId xmlns:a16="http://schemas.microsoft.com/office/drawing/2014/main" id="{68DCDDE0-6E96-1C01-D905-A55546BE10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1368" y="0"/>
            <a:ext cx="19071368" cy="107156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6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5A5F2FF7-20CE-56C8-180C-0243506713B0}"/>
              </a:ext>
            </a:extLst>
          </p:cNvPr>
          <p:cNvGrpSpPr/>
          <p:nvPr/>
        </p:nvGrpSpPr>
        <p:grpSpPr>
          <a:xfrm>
            <a:off x="0" y="0"/>
            <a:ext cx="19050000" cy="10715625"/>
            <a:chOff x="0" y="0"/>
            <a:chExt cx="19050000" cy="10715625"/>
          </a:xfrm>
        </p:grpSpPr>
        <p:pic>
          <p:nvPicPr>
            <p:cNvPr id="2" name="Picture 1" descr="image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9050000" cy="10715625"/>
            </a:xfrm>
            <a:prstGeom prst="rect">
              <a:avLst/>
            </a:prstGeom>
          </p:spPr>
        </p:pic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7EEE4838-C0DF-8468-3E49-F47C32486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6472" y="2259283"/>
              <a:ext cx="5611861" cy="2069830"/>
            </a:xfrm>
            <a:prstGeom prst="rect">
              <a:avLst/>
            </a:prstGeom>
          </p:spPr>
        </p:pic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BD554E58-82AA-F303-A623-47D62FD60E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19069" y="7040833"/>
              <a:ext cx="5611861" cy="2069830"/>
            </a:xfrm>
            <a:prstGeom prst="rect">
              <a:avLst/>
            </a:prstGeom>
          </p:spPr>
        </p:pic>
      </p:grpSp>
      <p:sp>
        <p:nvSpPr>
          <p:cNvPr id="7" name="文字方塊 6">
            <a:extLst>
              <a:ext uri="{FF2B5EF4-FFF2-40B4-BE49-F238E27FC236}">
                <a16:creationId xmlns:a16="http://schemas.microsoft.com/office/drawing/2014/main" id="{C2EE22C4-FA52-C055-AAA6-8F9EC15E2123}"/>
              </a:ext>
            </a:extLst>
          </p:cNvPr>
          <p:cNvSpPr txBox="1"/>
          <p:nvPr/>
        </p:nvSpPr>
        <p:spPr>
          <a:xfrm>
            <a:off x="3231355" y="1798935"/>
            <a:ext cx="125872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謝謝您的的聆聽</a:t>
            </a:r>
            <a:endParaRPr lang="en-US" altLang="zh-TW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r>
              <a:rPr lang="zh-TW" altLang="en-US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以上是今天的實習專案報告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E0432F8-B26F-D297-B9CD-6C0043227089}"/>
              </a:ext>
            </a:extLst>
          </p:cNvPr>
          <p:cNvSpPr txBox="1"/>
          <p:nvPr/>
        </p:nvSpPr>
        <p:spPr>
          <a:xfrm>
            <a:off x="6719069" y="7475583"/>
            <a:ext cx="62936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謝謝大家</a:t>
            </a:r>
            <a:r>
              <a:rPr lang="en-US" altLang="zh-TW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!</a:t>
            </a:r>
            <a:endParaRPr lang="zh-TW" altLang="en-US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47</TotalTime>
  <Words>23</Words>
  <Application>Microsoft Office PowerPoint</Application>
  <PresentationFormat>自訂</PresentationFormat>
  <Paragraphs>5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0" baseType="lpstr">
      <vt:lpstr>Arial</vt:lpstr>
      <vt:lpstr>Garamond</vt:lpstr>
      <vt:lpstr>有機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subject/>
  <dc:creator>admin</dc:creator>
  <cp:keywords/>
  <dc:description>generated using python-pptx</dc:description>
  <cp:lastModifiedBy>u1095222</cp:lastModifiedBy>
  <cp:revision>3</cp:revision>
  <dcterms:created xsi:type="dcterms:W3CDTF">2013-01-27T09:14:16Z</dcterms:created>
  <dcterms:modified xsi:type="dcterms:W3CDTF">2023-08-01T01:14:36Z</dcterms:modified>
  <cp:category/>
</cp:coreProperties>
</file>

<file path=docProps/thumbnail.jpeg>
</file>